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9" r:id="rId16"/>
    <p:sldId id="286" r:id="rId17"/>
    <p:sldId id="269" r:id="rId18"/>
    <p:sldId id="271" r:id="rId19"/>
    <p:sldId id="287" r:id="rId20"/>
    <p:sldId id="268" r:id="rId21"/>
    <p:sldId id="272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54EA3-A0F6-192E-FCA9-BAF8EEC6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9829" b="10898"/>
          <a:stretch/>
        </p:blipFill>
        <p:spPr>
          <a:xfrm>
            <a:off x="6121579" y="2132228"/>
            <a:ext cx="3220279" cy="27671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04069-F990-489E-B01A-30B5EACB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7" y="2164316"/>
            <a:ext cx="4281873" cy="32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12800" y="4993611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22281" y="164576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84826" y="2481005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97437" y="457390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84826" y="2973873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D1DB18-CA05-48EB-A910-D46C1438EF0E}"/>
              </a:ext>
            </a:extLst>
          </p:cNvPr>
          <p:cNvCxnSpPr>
            <a:cxnSpLocks/>
          </p:cNvCxnSpPr>
          <p:nvPr/>
        </p:nvCxnSpPr>
        <p:spPr>
          <a:xfrm>
            <a:off x="184826" y="503537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84826" y="347971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97437" y="404391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C08AF-08A1-5F14-A178-15F7E872CBFC}"/>
              </a:ext>
            </a:extLst>
          </p:cNvPr>
          <p:cNvSpPr/>
          <p:nvPr/>
        </p:nvSpPr>
        <p:spPr>
          <a:xfrm>
            <a:off x="1292087" y="2464342"/>
            <a:ext cx="4247652" cy="262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BD82-72A9-0EB1-A846-DCA36B0E988E}"/>
              </a:ext>
            </a:extLst>
          </p:cNvPr>
          <p:cNvSpPr/>
          <p:nvPr/>
        </p:nvSpPr>
        <p:spPr>
          <a:xfrm>
            <a:off x="6108968" y="2746254"/>
            <a:ext cx="3220278" cy="193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26C1435-A345-E1B1-FF8B-C74386EF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Représentation des polynômes sur Python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EB49C0-466C-27C8-DC2A-5BAC70F90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5387"/>
          <a:stretch/>
        </p:blipFill>
        <p:spPr>
          <a:xfrm>
            <a:off x="2184329" y="1977883"/>
            <a:ext cx="5442571" cy="14511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1042E7C-6A2D-E39F-ED62-A16B5BC44948}"/>
              </a:ext>
            </a:extLst>
          </p:cNvPr>
          <p:cNvSpPr txBox="1"/>
          <p:nvPr/>
        </p:nvSpPr>
        <p:spPr>
          <a:xfrm>
            <a:off x="1923521" y="4689670"/>
            <a:ext cx="5129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Fonction codées 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addition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multiplication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B0CD41-E5CF-DC5A-330D-FD23F9F0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21" y="3536228"/>
            <a:ext cx="5964185" cy="3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4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Détermination du front d’onde aux points d’échantillonnage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25E67C-5ABD-4830-43E1-AAD02AE3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3571042"/>
            <a:ext cx="2712446" cy="25700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76" y="2086655"/>
            <a:ext cx="5627658" cy="479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886EA8A-23CF-C369-47F0-96D45AC1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05" y="2924740"/>
            <a:ext cx="2858702" cy="24232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545" y="2985325"/>
            <a:ext cx="2378245" cy="5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EAFAC-22FF-4805-8F94-6C2B59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5" y="1674171"/>
            <a:ext cx="4495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Les polynômes de Zernike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5" y="3230905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5" y="2354445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628684" y="175042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04" y="3066403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4EC7F0-0A8F-4118-ABA1-BF0CCD58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" y="4927601"/>
            <a:ext cx="1028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C7C078-EEF3-4D4E-A3C5-AFD6096F9430}"/>
              </a:ext>
            </a:extLst>
          </p:cNvPr>
          <p:cNvSpPr txBox="1"/>
          <p:nvPr/>
        </p:nvSpPr>
        <p:spPr>
          <a:xfrm>
            <a:off x="1184773" y="5664770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 = nombre de méridiens affectés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 = ordre du polynôme</a:t>
            </a:r>
            <a:endParaRPr lang="fr-FR" b="0" dirty="0">
              <a:effectLst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094636" y="1839079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3501930" y="3773089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7322504" y="2035841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5702425" y="4373254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7629868" y="3172925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38DDD5D-FDD3-7373-32F7-8F8F4A33769E}"/>
              </a:ext>
            </a:extLst>
          </p:cNvPr>
          <p:cNvSpPr txBox="1"/>
          <p:nvPr/>
        </p:nvSpPr>
        <p:spPr>
          <a:xfrm>
            <a:off x="389503" y="2547754"/>
            <a:ext cx="2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du disque unité 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1DE71DB-76D9-8430-778A-0AABC082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60365" cy="1320800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fr-FR" sz="3600" dirty="0"/>
              <a:t>c) Utilisation des Polynômes de Zernike comme base pour représenter le front d’onde</a:t>
            </a:r>
            <a:b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366825" y="3521706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précise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 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du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1284</TotalTime>
  <Words>568</Words>
  <Application>Microsoft Office PowerPoint</Application>
  <PresentationFormat>Grand écran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Représentation des polynômes sur Python</vt:lpstr>
      <vt:lpstr>b) Détermination du front d’onde aux points d’échantillonnage</vt:lpstr>
      <vt:lpstr>b) Interpolation de Lagrange</vt:lpstr>
      <vt:lpstr>Reconstitution du front d’onde</vt:lpstr>
      <vt:lpstr>III.  Traitement informatique du front d’onde reçu  a) Les polynômes de Zernike</vt:lpstr>
      <vt:lpstr>c) Utilisation des Polynômes de Zernike comme base pour représenter le front d’onde 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34</cp:revision>
  <dcterms:created xsi:type="dcterms:W3CDTF">2022-03-08T11:43:36Z</dcterms:created>
  <dcterms:modified xsi:type="dcterms:W3CDTF">2022-06-01T13:22:23Z</dcterms:modified>
</cp:coreProperties>
</file>